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60199-14E8-42EF-B069-EA4796234E5F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5B050-6326-490F-8787-6207DD4C84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021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72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66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92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3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66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96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196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33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82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91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D8B9-F710-4E2A-8CE1-379928BF8F69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E525-EA18-4EC2-9352-AEC69EF6F7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461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20437" r="50000" b="23413"/>
          <a:stretch/>
        </p:blipFill>
        <p:spPr bwMode="auto">
          <a:xfrm>
            <a:off x="2525486" y="1494971"/>
            <a:ext cx="3980089" cy="410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54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0237" r="48686" b="26985"/>
          <a:stretch/>
        </p:blipFill>
        <p:spPr bwMode="auto">
          <a:xfrm>
            <a:off x="2438400" y="1480456"/>
            <a:ext cx="4238171" cy="386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67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t="19841" r="48797" b="24432"/>
          <a:stretch/>
        </p:blipFill>
        <p:spPr bwMode="auto">
          <a:xfrm>
            <a:off x="1925782" y="1451429"/>
            <a:ext cx="4736275" cy="407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6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21032" r="48686" b="28373"/>
          <a:stretch/>
        </p:blipFill>
        <p:spPr bwMode="auto">
          <a:xfrm>
            <a:off x="2322286" y="1538514"/>
            <a:ext cx="4354285" cy="37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4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t="20635" r="45339" b="24621"/>
          <a:stretch/>
        </p:blipFill>
        <p:spPr bwMode="auto">
          <a:xfrm>
            <a:off x="2355272" y="1509486"/>
            <a:ext cx="4756727" cy="40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2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20040" r="50000" b="26588"/>
          <a:stretch/>
        </p:blipFill>
        <p:spPr bwMode="auto">
          <a:xfrm>
            <a:off x="2452914" y="1465943"/>
            <a:ext cx="4052661" cy="390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25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20635" r="48127" b="25794"/>
          <a:stretch/>
        </p:blipFill>
        <p:spPr bwMode="auto">
          <a:xfrm>
            <a:off x="2075543" y="1509486"/>
            <a:ext cx="4673600" cy="391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10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20437" r="50000" b="24603"/>
          <a:stretch/>
        </p:blipFill>
        <p:spPr bwMode="auto">
          <a:xfrm>
            <a:off x="2293257" y="1494970"/>
            <a:ext cx="4212318" cy="402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03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21032" r="50000" b="25757"/>
          <a:stretch/>
        </p:blipFill>
        <p:spPr bwMode="auto">
          <a:xfrm>
            <a:off x="2479964" y="1538514"/>
            <a:ext cx="4025611" cy="389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42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20635" r="49132" b="23809"/>
          <a:stretch/>
        </p:blipFill>
        <p:spPr bwMode="auto">
          <a:xfrm>
            <a:off x="2554514" y="1509486"/>
            <a:ext cx="4064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20635" r="50000" b="25397"/>
          <a:stretch/>
        </p:blipFill>
        <p:spPr bwMode="auto">
          <a:xfrm>
            <a:off x="2510971" y="1509486"/>
            <a:ext cx="3994604" cy="394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49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20437" r="50000" b="24432"/>
          <a:stretch/>
        </p:blipFill>
        <p:spPr bwMode="auto">
          <a:xfrm>
            <a:off x="2590800" y="1494971"/>
            <a:ext cx="3914775" cy="40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8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20238" r="48910" b="25397"/>
          <a:stretch/>
        </p:blipFill>
        <p:spPr bwMode="auto">
          <a:xfrm>
            <a:off x="2148114" y="1480456"/>
            <a:ext cx="4499429" cy="397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4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20833" r="50000" b="25189"/>
          <a:stretch/>
        </p:blipFill>
        <p:spPr bwMode="auto">
          <a:xfrm>
            <a:off x="2175164" y="1524000"/>
            <a:ext cx="4330411" cy="394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9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20437" r="50000" b="27462"/>
          <a:stretch/>
        </p:blipFill>
        <p:spPr bwMode="auto">
          <a:xfrm>
            <a:off x="2369127" y="1494970"/>
            <a:ext cx="4136448" cy="38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17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t="20634" r="50000" b="26516"/>
          <a:stretch/>
        </p:blipFill>
        <p:spPr bwMode="auto">
          <a:xfrm>
            <a:off x="2466109" y="1509486"/>
            <a:ext cx="4039466" cy="386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64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Presentación en pantalla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2</cp:revision>
  <cp:lastPrinted>2018-06-29T00:27:42Z</cp:lastPrinted>
  <dcterms:created xsi:type="dcterms:W3CDTF">2018-06-29T00:14:24Z</dcterms:created>
  <dcterms:modified xsi:type="dcterms:W3CDTF">2018-06-29T00:29:54Z</dcterms:modified>
</cp:coreProperties>
</file>